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aleway Thin"/>
      <p:regular r:id="rId28"/>
      <p:bold r:id="rId29"/>
      <p:italic r:id="rId30"/>
      <p:boldItalic r:id="rId31"/>
    </p:embeddedFont>
    <p:embeddedFont>
      <p:font typeface="Average"/>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alewayThin-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Thi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boldItalic.fntdata"/><Relationship Id="rId30" Type="http://schemas.openxmlformats.org/officeDocument/2006/relationships/font" Target="fonts/RalewayThin-italic.fntdata"/><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e1c71c1c4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ce1c71c1c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e1c71c1c4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ce1c71c1c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e1c71c1c4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ce1c71c1c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e1c71c1c4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ce1c71c1c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98650de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98650d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98650de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98650de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98650de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98650de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98650de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98650de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650ded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650ded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98650da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98650da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dc0da30c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dc0da30c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dc0da30c5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dc0da30c5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dc0da30c5_5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dc0da30c5_5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e1c71c1c4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ce1c71c1c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e1c71c1c4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ce1c71c1c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e1c71c1c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ce1c71c1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6" name="Google Shape;26;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7"/>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3" name="Google Shape;33;p7"/>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4" name="Google Shape;34;p7"/>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35" name="Google Shape;35;p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6" name="Google Shape;3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 name="Google Shape;39;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5" name="Google Shape;45;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18.jpg"/><Relationship Id="rId6"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31.png"/><Relationship Id="rId5" Type="http://schemas.openxmlformats.org/officeDocument/2006/relationships/image" Target="../media/image21.jp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www.youtube.com/watch?v=aLLIGLduQ7I" TargetMode="Externa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26.png"/><Relationship Id="rId7" Type="http://schemas.openxmlformats.org/officeDocument/2006/relationships/image" Target="../media/image7.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25.jpg"/><Relationship Id="rId5" Type="http://schemas.openxmlformats.org/officeDocument/2006/relationships/image" Target="../media/image6.jpg"/><Relationship Id="rId6" Type="http://schemas.openxmlformats.org/officeDocument/2006/relationships/image" Target="../media/image13.jp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1965433" y="1429407"/>
            <a:ext cx="5286705" cy="1807779"/>
          </a:xfrm>
          <a:prstGeom prst="ellipse">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13"/>
          <p:cNvSpPr txBox="1"/>
          <p:nvPr>
            <p:ph type="ctrTitle"/>
          </p:nvPr>
        </p:nvSpPr>
        <p:spPr>
          <a:xfrm>
            <a:off x="671258" y="-739300"/>
            <a:ext cx="7801500" cy="1730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K . J . S. I. E. I. T</a:t>
            </a:r>
            <a:endParaRPr/>
          </a:p>
        </p:txBody>
      </p:sp>
      <p:sp>
        <p:nvSpPr>
          <p:cNvPr id="61" name="Google Shape;61;p13"/>
          <p:cNvSpPr txBox="1"/>
          <p:nvPr>
            <p:ph type="ctrTitle"/>
          </p:nvPr>
        </p:nvSpPr>
        <p:spPr>
          <a:xfrm>
            <a:off x="671250" y="3350425"/>
            <a:ext cx="7801500" cy="113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1400"/>
              <a:t>Parth Maniar</a:t>
            </a:r>
            <a:endParaRPr sz="1400"/>
          </a:p>
          <a:p>
            <a:pPr indent="0" lvl="0" marL="0" rtl="0" algn="ctr">
              <a:lnSpc>
                <a:spcPct val="100000"/>
              </a:lnSpc>
              <a:spcBef>
                <a:spcPts val="0"/>
              </a:spcBef>
              <a:spcAft>
                <a:spcPts val="0"/>
              </a:spcAft>
              <a:buSzPts val="4800"/>
              <a:buNone/>
            </a:pPr>
            <a:r>
              <a:rPr lang="en" sz="1400"/>
              <a:t>Saj Maru</a:t>
            </a:r>
            <a:endParaRPr sz="1400"/>
          </a:p>
          <a:p>
            <a:pPr indent="0" lvl="0" marL="0" rtl="0" algn="ctr">
              <a:lnSpc>
                <a:spcPct val="100000"/>
              </a:lnSpc>
              <a:spcBef>
                <a:spcPts val="0"/>
              </a:spcBef>
              <a:spcAft>
                <a:spcPts val="0"/>
              </a:spcAft>
              <a:buSzPts val="4800"/>
              <a:buNone/>
            </a:pPr>
            <a:r>
              <a:rPr lang="en" sz="1400"/>
              <a:t>Sahil More</a:t>
            </a:r>
            <a:endParaRPr sz="1400"/>
          </a:p>
          <a:p>
            <a:pPr indent="0" lvl="0" marL="0" rtl="0" algn="ctr">
              <a:lnSpc>
                <a:spcPct val="100000"/>
              </a:lnSpc>
              <a:spcBef>
                <a:spcPts val="0"/>
              </a:spcBef>
              <a:spcAft>
                <a:spcPts val="0"/>
              </a:spcAft>
              <a:buSzPts val="4800"/>
              <a:buNone/>
            </a:pPr>
            <a:r>
              <a:rPr lang="en" sz="1400"/>
              <a:t>D Koushal Kumar</a:t>
            </a:r>
            <a:endParaRPr sz="1400"/>
          </a:p>
        </p:txBody>
      </p:sp>
      <p:pic>
        <p:nvPicPr>
          <p:cNvPr id="62" name="Google Shape;62;p13"/>
          <p:cNvPicPr preferRelativeResize="0"/>
          <p:nvPr/>
        </p:nvPicPr>
        <p:blipFill rotWithShape="1">
          <a:blip r:embed="rId3">
            <a:alphaModFix/>
          </a:blip>
          <a:srcRect b="0" l="0" r="0" t="0"/>
          <a:stretch/>
        </p:blipFill>
        <p:spPr>
          <a:xfrm>
            <a:off x="0" y="0"/>
            <a:ext cx="9143999" cy="5143499"/>
          </a:xfrm>
          <a:prstGeom prst="rect">
            <a:avLst/>
          </a:prstGeom>
          <a:solidFill>
            <a:schemeClr val="lt1"/>
          </a:solidFill>
          <a:ln cap="flat" cmpd="sng" w="9525">
            <a:solidFill>
              <a:schemeClr val="lt1"/>
            </a:solidFill>
            <a:prstDash val="solid"/>
            <a:miter lim="800000"/>
            <a:headEnd len="sm" w="sm" type="none"/>
            <a:tailEnd len="sm" w="sm" type="none"/>
          </a:ln>
        </p:spPr>
      </p:pic>
      <p:sp>
        <p:nvSpPr>
          <p:cNvPr id="63" name="Google Shape;63;p13"/>
          <p:cNvSpPr txBox="1"/>
          <p:nvPr>
            <p:ph type="ctrTitle"/>
          </p:nvPr>
        </p:nvSpPr>
        <p:spPr>
          <a:xfrm>
            <a:off x="197979" y="4424856"/>
            <a:ext cx="2166900" cy="456000"/>
          </a:xfrm>
          <a:prstGeom prst="rect">
            <a:avLst/>
          </a:prstGeom>
          <a:solidFill>
            <a:srgbClr val="0000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2800">
                <a:solidFill>
                  <a:schemeClr val="dk1"/>
                </a:solidFill>
              </a:rPr>
              <a:t>TEAM - GPP2 </a:t>
            </a:r>
            <a:endParaRPr sz="2800">
              <a:solidFill>
                <a:schemeClr val="dk1"/>
              </a:solidFill>
            </a:endParaRPr>
          </a:p>
        </p:txBody>
      </p:sp>
      <p:sp>
        <p:nvSpPr>
          <p:cNvPr id="64" name="Google Shape;64;p13"/>
          <p:cNvSpPr/>
          <p:nvPr/>
        </p:nvSpPr>
        <p:spPr>
          <a:xfrm>
            <a:off x="3563007" y="3478924"/>
            <a:ext cx="1849821" cy="55704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3"/>
          <p:cNvSpPr txBox="1"/>
          <p:nvPr>
            <p:ph type="ctrTitle"/>
          </p:nvPr>
        </p:nvSpPr>
        <p:spPr>
          <a:xfrm>
            <a:off x="111225" y="222450"/>
            <a:ext cx="8858100" cy="886200"/>
          </a:xfrm>
          <a:prstGeom prst="rect">
            <a:avLst/>
          </a:prstGeom>
          <a:solidFill>
            <a:srgbClr val="0000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2800"/>
              <a:t>K. J. Somaiya Institute Of Engineering And Information Technology, Sion, Mumbai</a:t>
            </a:r>
            <a:endParaRPr sz="2800">
              <a:solidFill>
                <a:schemeClr val="dk1"/>
              </a:solidFill>
            </a:endParaRPr>
          </a:p>
        </p:txBody>
      </p:sp>
      <p:sp>
        <p:nvSpPr>
          <p:cNvPr id="66" name="Google Shape;66;p13"/>
          <p:cNvSpPr txBox="1"/>
          <p:nvPr>
            <p:ph type="ctrTitle"/>
          </p:nvPr>
        </p:nvSpPr>
        <p:spPr>
          <a:xfrm>
            <a:off x="1965425" y="4339775"/>
            <a:ext cx="399600" cy="456000"/>
          </a:xfrm>
          <a:prstGeom prst="rect">
            <a:avLst/>
          </a:prstGeom>
          <a:solidFill>
            <a:srgbClr val="000000"/>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1400"/>
              <a:t>.</a:t>
            </a:r>
            <a:endParaRPr sz="1400">
              <a:solidFill>
                <a:schemeClr val="dk1"/>
              </a:solidFill>
            </a:endParaRPr>
          </a:p>
        </p:txBody>
      </p:sp>
      <p:sp>
        <p:nvSpPr>
          <p:cNvPr id="67" name="Google Shape;67;p13"/>
          <p:cNvSpPr/>
          <p:nvPr/>
        </p:nvSpPr>
        <p:spPr>
          <a:xfrm>
            <a:off x="2604050" y="4115500"/>
            <a:ext cx="6397200" cy="96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65500" y="1733850"/>
            <a:ext cx="4045200" cy="167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en"/>
              <a:t>Input</a:t>
            </a:r>
            <a:endParaRPr b="1"/>
          </a:p>
          <a:p>
            <a:pPr indent="0" lvl="0" marL="0" rtl="0" algn="ctr">
              <a:lnSpc>
                <a:spcPct val="100000"/>
              </a:lnSpc>
              <a:spcBef>
                <a:spcPts val="0"/>
              </a:spcBef>
              <a:spcAft>
                <a:spcPts val="0"/>
              </a:spcAft>
              <a:buSzPts val="4200"/>
              <a:buNone/>
            </a:pPr>
            <a:r>
              <a:rPr b="1" lang="en"/>
              <a:t>&amp;</a:t>
            </a:r>
            <a:endParaRPr b="1"/>
          </a:p>
          <a:p>
            <a:pPr indent="0" lvl="0" marL="0" rtl="0" algn="ctr">
              <a:lnSpc>
                <a:spcPct val="100000"/>
              </a:lnSpc>
              <a:spcBef>
                <a:spcPts val="0"/>
              </a:spcBef>
              <a:spcAft>
                <a:spcPts val="0"/>
              </a:spcAft>
              <a:buSzPts val="4200"/>
              <a:buNone/>
            </a:pPr>
            <a:r>
              <a:rPr b="1" lang="en"/>
              <a:t>Output</a:t>
            </a:r>
            <a:endParaRPr b="1"/>
          </a:p>
        </p:txBody>
      </p:sp>
      <p:pic>
        <p:nvPicPr>
          <p:cNvPr id="139" name="Google Shape;139;p22"/>
          <p:cNvPicPr preferRelativeResize="0"/>
          <p:nvPr/>
        </p:nvPicPr>
        <p:blipFill rotWithShape="1">
          <a:blip r:embed="rId3">
            <a:alphaModFix/>
          </a:blip>
          <a:srcRect b="0" l="0" r="0" t="0"/>
          <a:stretch/>
        </p:blipFill>
        <p:spPr>
          <a:xfrm>
            <a:off x="5626490" y="2386704"/>
            <a:ext cx="2606586" cy="2026729"/>
          </a:xfrm>
          <a:prstGeom prst="rect">
            <a:avLst/>
          </a:prstGeom>
          <a:noFill/>
          <a:ln>
            <a:noFill/>
          </a:ln>
        </p:spPr>
      </p:pic>
      <p:pic>
        <p:nvPicPr>
          <p:cNvPr id="140" name="Google Shape;140;p22"/>
          <p:cNvPicPr preferRelativeResize="0"/>
          <p:nvPr/>
        </p:nvPicPr>
        <p:blipFill rotWithShape="1">
          <a:blip r:embed="rId4">
            <a:alphaModFix/>
          </a:blip>
          <a:srcRect b="0" l="0" r="0" t="0"/>
          <a:stretch/>
        </p:blipFill>
        <p:spPr>
          <a:xfrm>
            <a:off x="5059175" y="2307075"/>
            <a:ext cx="3503349" cy="2724000"/>
          </a:xfrm>
          <a:prstGeom prst="rect">
            <a:avLst/>
          </a:prstGeom>
          <a:noFill/>
          <a:ln>
            <a:noFill/>
          </a:ln>
        </p:spPr>
      </p:pic>
      <p:pic>
        <p:nvPicPr>
          <p:cNvPr id="141" name="Google Shape;141;p22"/>
          <p:cNvPicPr preferRelativeResize="0"/>
          <p:nvPr/>
        </p:nvPicPr>
        <p:blipFill rotWithShape="1">
          <a:blip r:embed="rId3">
            <a:alphaModFix/>
          </a:blip>
          <a:srcRect b="0" l="0" r="0" t="0"/>
          <a:stretch/>
        </p:blipFill>
        <p:spPr>
          <a:xfrm>
            <a:off x="5494825" y="304800"/>
            <a:ext cx="2738251" cy="2002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5" name="Shape 145"/>
        <p:cNvGrpSpPr/>
        <p:nvPr/>
      </p:nvGrpSpPr>
      <p:grpSpPr>
        <a:xfrm>
          <a:off x="0" y="0"/>
          <a:ext cx="0" cy="0"/>
          <a:chOff x="0" y="0"/>
          <a:chExt cx="0" cy="0"/>
        </a:xfrm>
      </p:grpSpPr>
      <p:sp>
        <p:nvSpPr>
          <p:cNvPr id="146" name="Google Shape;146;p23"/>
          <p:cNvSpPr/>
          <p:nvPr/>
        </p:nvSpPr>
        <p:spPr>
          <a:xfrm>
            <a:off x="1052813" y="715050"/>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3"/>
          <p:cNvPicPr preferRelativeResize="0"/>
          <p:nvPr/>
        </p:nvPicPr>
        <p:blipFill>
          <a:blip r:embed="rId3">
            <a:alphaModFix/>
          </a:blip>
          <a:stretch>
            <a:fillRect/>
          </a:stretch>
        </p:blipFill>
        <p:spPr>
          <a:xfrm>
            <a:off x="1400113" y="833237"/>
            <a:ext cx="2258876" cy="1694123"/>
          </a:xfrm>
          <a:prstGeom prst="rect">
            <a:avLst/>
          </a:prstGeom>
          <a:noFill/>
          <a:ln>
            <a:noFill/>
          </a:ln>
        </p:spPr>
      </p:pic>
      <p:sp>
        <p:nvSpPr>
          <p:cNvPr id="148" name="Google Shape;148;p23"/>
          <p:cNvSpPr/>
          <p:nvPr/>
        </p:nvSpPr>
        <p:spPr>
          <a:xfrm>
            <a:off x="5137688" y="715050"/>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1052800" y="3028325"/>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5137675" y="3028325"/>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1810600" y="365450"/>
            <a:ext cx="14379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Input</a:t>
            </a:r>
            <a:endParaRPr>
              <a:latin typeface="Average"/>
              <a:ea typeface="Average"/>
              <a:cs typeface="Average"/>
              <a:sym typeface="Average"/>
            </a:endParaRPr>
          </a:p>
        </p:txBody>
      </p:sp>
      <p:sp>
        <p:nvSpPr>
          <p:cNvPr id="152" name="Google Shape;152;p23"/>
          <p:cNvSpPr txBox="1"/>
          <p:nvPr/>
        </p:nvSpPr>
        <p:spPr>
          <a:xfrm>
            <a:off x="5871650" y="365450"/>
            <a:ext cx="14856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Results</a:t>
            </a:r>
            <a:endParaRPr>
              <a:latin typeface="Average"/>
              <a:ea typeface="Average"/>
              <a:cs typeface="Average"/>
              <a:sym typeface="Average"/>
            </a:endParaRPr>
          </a:p>
        </p:txBody>
      </p:sp>
      <p:sp>
        <p:nvSpPr>
          <p:cNvPr id="153" name="Google Shape;153;p23"/>
          <p:cNvSpPr txBox="1"/>
          <p:nvPr/>
        </p:nvSpPr>
        <p:spPr>
          <a:xfrm>
            <a:off x="1798675" y="2710600"/>
            <a:ext cx="14379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Input</a:t>
            </a:r>
            <a:endParaRPr>
              <a:latin typeface="Average"/>
              <a:ea typeface="Average"/>
              <a:cs typeface="Average"/>
              <a:sym typeface="Average"/>
            </a:endParaRPr>
          </a:p>
        </p:txBody>
      </p:sp>
      <p:sp>
        <p:nvSpPr>
          <p:cNvPr id="154" name="Google Shape;154;p23"/>
          <p:cNvSpPr txBox="1"/>
          <p:nvPr/>
        </p:nvSpPr>
        <p:spPr>
          <a:xfrm>
            <a:off x="5859725" y="2710600"/>
            <a:ext cx="14856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Results</a:t>
            </a:r>
            <a:endParaRPr>
              <a:latin typeface="Average"/>
              <a:ea typeface="Average"/>
              <a:cs typeface="Average"/>
              <a:sym typeface="Average"/>
            </a:endParaRPr>
          </a:p>
        </p:txBody>
      </p:sp>
      <p:pic>
        <p:nvPicPr>
          <p:cNvPr id="155" name="Google Shape;155;p23"/>
          <p:cNvPicPr preferRelativeResize="0"/>
          <p:nvPr/>
        </p:nvPicPr>
        <p:blipFill rotWithShape="1">
          <a:blip r:embed="rId4">
            <a:alphaModFix/>
          </a:blip>
          <a:srcRect b="11826" l="12711" r="10571" t="12024"/>
          <a:stretch/>
        </p:blipFill>
        <p:spPr>
          <a:xfrm>
            <a:off x="5473075" y="839450"/>
            <a:ext cx="2258876" cy="1681698"/>
          </a:xfrm>
          <a:prstGeom prst="rect">
            <a:avLst/>
          </a:prstGeom>
          <a:noFill/>
          <a:ln>
            <a:noFill/>
          </a:ln>
        </p:spPr>
      </p:pic>
      <p:pic>
        <p:nvPicPr>
          <p:cNvPr id="156" name="Google Shape;156;p23"/>
          <p:cNvPicPr preferRelativeResize="0"/>
          <p:nvPr/>
        </p:nvPicPr>
        <p:blipFill rotWithShape="1">
          <a:blip r:embed="rId5">
            <a:alphaModFix/>
          </a:blip>
          <a:srcRect b="11308" l="13136" r="10088" t="11968"/>
          <a:stretch/>
        </p:blipFill>
        <p:spPr>
          <a:xfrm>
            <a:off x="5514688" y="3178262"/>
            <a:ext cx="2175650" cy="1630619"/>
          </a:xfrm>
          <a:prstGeom prst="rect">
            <a:avLst/>
          </a:prstGeom>
          <a:noFill/>
          <a:ln>
            <a:noFill/>
          </a:ln>
        </p:spPr>
      </p:pic>
      <p:pic>
        <p:nvPicPr>
          <p:cNvPr id="157" name="Google Shape;157;p23"/>
          <p:cNvPicPr preferRelativeResize="0"/>
          <p:nvPr/>
        </p:nvPicPr>
        <p:blipFill>
          <a:blip r:embed="rId6">
            <a:alphaModFix/>
          </a:blip>
          <a:stretch>
            <a:fillRect/>
          </a:stretch>
        </p:blipFill>
        <p:spPr>
          <a:xfrm>
            <a:off x="1429813" y="3177725"/>
            <a:ext cx="2175624" cy="16317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1" name="Shape 161"/>
        <p:cNvGrpSpPr/>
        <p:nvPr/>
      </p:nvGrpSpPr>
      <p:grpSpPr>
        <a:xfrm>
          <a:off x="0" y="0"/>
          <a:ext cx="0" cy="0"/>
          <a:chOff x="0" y="0"/>
          <a:chExt cx="0" cy="0"/>
        </a:xfrm>
      </p:grpSpPr>
      <p:sp>
        <p:nvSpPr>
          <p:cNvPr id="162" name="Google Shape;162;p24"/>
          <p:cNvSpPr/>
          <p:nvPr/>
        </p:nvSpPr>
        <p:spPr>
          <a:xfrm>
            <a:off x="1052813" y="715050"/>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5137688" y="715050"/>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1052800" y="3028325"/>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5137675" y="3028325"/>
            <a:ext cx="2953500" cy="1930500"/>
          </a:xfrm>
          <a:prstGeom prst="flowChartAlternateProcess">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txBox="1"/>
          <p:nvPr/>
        </p:nvSpPr>
        <p:spPr>
          <a:xfrm>
            <a:off x="1810600" y="365450"/>
            <a:ext cx="14379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Input</a:t>
            </a:r>
            <a:endParaRPr>
              <a:latin typeface="Average"/>
              <a:ea typeface="Average"/>
              <a:cs typeface="Average"/>
              <a:sym typeface="Average"/>
            </a:endParaRPr>
          </a:p>
        </p:txBody>
      </p:sp>
      <p:sp>
        <p:nvSpPr>
          <p:cNvPr id="167" name="Google Shape;167;p24"/>
          <p:cNvSpPr txBox="1"/>
          <p:nvPr/>
        </p:nvSpPr>
        <p:spPr>
          <a:xfrm>
            <a:off x="5871650" y="365450"/>
            <a:ext cx="14856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Results</a:t>
            </a:r>
            <a:endParaRPr>
              <a:latin typeface="Average"/>
              <a:ea typeface="Average"/>
              <a:cs typeface="Average"/>
              <a:sym typeface="Average"/>
            </a:endParaRPr>
          </a:p>
        </p:txBody>
      </p:sp>
      <p:sp>
        <p:nvSpPr>
          <p:cNvPr id="168" name="Google Shape;168;p24"/>
          <p:cNvSpPr txBox="1"/>
          <p:nvPr/>
        </p:nvSpPr>
        <p:spPr>
          <a:xfrm>
            <a:off x="1798675" y="2710600"/>
            <a:ext cx="14379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Input</a:t>
            </a:r>
            <a:endParaRPr>
              <a:latin typeface="Average"/>
              <a:ea typeface="Average"/>
              <a:cs typeface="Average"/>
              <a:sym typeface="Average"/>
            </a:endParaRPr>
          </a:p>
        </p:txBody>
      </p:sp>
      <p:sp>
        <p:nvSpPr>
          <p:cNvPr id="169" name="Google Shape;169;p24"/>
          <p:cNvSpPr txBox="1"/>
          <p:nvPr/>
        </p:nvSpPr>
        <p:spPr>
          <a:xfrm>
            <a:off x="5859725" y="2710600"/>
            <a:ext cx="14856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Results</a:t>
            </a:r>
            <a:endParaRPr>
              <a:latin typeface="Average"/>
              <a:ea typeface="Average"/>
              <a:cs typeface="Average"/>
              <a:sym typeface="Average"/>
            </a:endParaRPr>
          </a:p>
        </p:txBody>
      </p:sp>
      <p:pic>
        <p:nvPicPr>
          <p:cNvPr id="170" name="Google Shape;170;p24"/>
          <p:cNvPicPr preferRelativeResize="0"/>
          <p:nvPr/>
        </p:nvPicPr>
        <p:blipFill>
          <a:blip r:embed="rId3">
            <a:alphaModFix/>
          </a:blip>
          <a:stretch>
            <a:fillRect/>
          </a:stretch>
        </p:blipFill>
        <p:spPr>
          <a:xfrm>
            <a:off x="1676775" y="839450"/>
            <a:ext cx="1681699" cy="1681700"/>
          </a:xfrm>
          <a:prstGeom prst="rect">
            <a:avLst/>
          </a:prstGeom>
          <a:noFill/>
          <a:ln>
            <a:noFill/>
          </a:ln>
        </p:spPr>
      </p:pic>
      <p:pic>
        <p:nvPicPr>
          <p:cNvPr id="171" name="Google Shape;171;p24"/>
          <p:cNvPicPr preferRelativeResize="0"/>
          <p:nvPr/>
        </p:nvPicPr>
        <p:blipFill rotWithShape="1">
          <a:blip r:embed="rId4">
            <a:alphaModFix/>
          </a:blip>
          <a:srcRect b="11025" l="13400" r="9806" t="12305"/>
          <a:stretch/>
        </p:blipFill>
        <p:spPr>
          <a:xfrm>
            <a:off x="5773600" y="840799"/>
            <a:ext cx="1681699" cy="1679012"/>
          </a:xfrm>
          <a:prstGeom prst="rect">
            <a:avLst/>
          </a:prstGeom>
          <a:noFill/>
          <a:ln>
            <a:noFill/>
          </a:ln>
        </p:spPr>
      </p:pic>
      <p:pic>
        <p:nvPicPr>
          <p:cNvPr id="172" name="Google Shape;172;p24"/>
          <p:cNvPicPr preferRelativeResize="0"/>
          <p:nvPr/>
        </p:nvPicPr>
        <p:blipFill>
          <a:blip r:embed="rId5">
            <a:alphaModFix/>
          </a:blip>
          <a:stretch>
            <a:fillRect/>
          </a:stretch>
        </p:blipFill>
        <p:spPr>
          <a:xfrm>
            <a:off x="1659138" y="3135087"/>
            <a:ext cx="1716975" cy="1716975"/>
          </a:xfrm>
          <a:prstGeom prst="rect">
            <a:avLst/>
          </a:prstGeom>
          <a:noFill/>
          <a:ln>
            <a:noFill/>
          </a:ln>
        </p:spPr>
      </p:pic>
      <p:pic>
        <p:nvPicPr>
          <p:cNvPr id="173" name="Google Shape;173;p24"/>
          <p:cNvPicPr preferRelativeResize="0"/>
          <p:nvPr/>
        </p:nvPicPr>
        <p:blipFill rotWithShape="1">
          <a:blip r:embed="rId6">
            <a:alphaModFix/>
          </a:blip>
          <a:srcRect b="10555" l="13056" r="10273" t="11828"/>
          <a:stretch/>
        </p:blipFill>
        <p:spPr>
          <a:xfrm>
            <a:off x="5761675" y="3142422"/>
            <a:ext cx="1681699" cy="17022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265500" y="1733850"/>
            <a:ext cx="4045200" cy="167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t>User</a:t>
            </a:r>
            <a:endParaRPr/>
          </a:p>
          <a:p>
            <a:pPr indent="0" lvl="0" marL="0" rtl="0" algn="ctr">
              <a:lnSpc>
                <a:spcPct val="100000"/>
              </a:lnSpc>
              <a:spcBef>
                <a:spcPts val="0"/>
              </a:spcBef>
              <a:spcAft>
                <a:spcPts val="0"/>
              </a:spcAft>
              <a:buSzPts val="4200"/>
              <a:buNone/>
            </a:pPr>
            <a:r>
              <a:rPr lang="en"/>
              <a:t>AI - Cam Output</a:t>
            </a:r>
            <a:endParaRPr/>
          </a:p>
        </p:txBody>
      </p:sp>
      <p:pic>
        <p:nvPicPr>
          <p:cNvPr descr="C:\Users\parth.maniar\Downloads\ss-user..jpg" id="179" name="Google Shape;179;p25"/>
          <p:cNvPicPr preferRelativeResize="0"/>
          <p:nvPr/>
        </p:nvPicPr>
        <p:blipFill rotWithShape="1">
          <a:blip r:embed="rId3">
            <a:alphaModFix/>
          </a:blip>
          <a:srcRect b="1322" l="3167" r="3956" t="3566"/>
          <a:stretch/>
        </p:blipFill>
        <p:spPr>
          <a:xfrm>
            <a:off x="5822731" y="325821"/>
            <a:ext cx="2469930" cy="44879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Working Prototype</a:t>
            </a:r>
            <a:endParaRPr/>
          </a:p>
        </p:txBody>
      </p:sp>
      <p:sp>
        <p:nvSpPr>
          <p:cNvPr id="185" name="Google Shape;185;p26"/>
          <p:cNvSpPr/>
          <p:nvPr/>
        </p:nvSpPr>
        <p:spPr>
          <a:xfrm>
            <a:off x="4661312" y="1153525"/>
            <a:ext cx="4393383" cy="345407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rbage Profiling Solution 🚀&#10;&#10;Ranked top 8 amongst 348 teams that participated in 'Project Deep Blue' as well as the ONLY team to be qualified as contenders for the finals in the opted problem statement (Garbage Profiling Problem).&#10;&#10;• Application to identify and help the citizens to determine if the waste is organic (degradable) or not. #computervision #deeplearning&#10; &#10;• Gamified the application in order to promote sanitation and help citizens earn extra benefits additionally #React #javascript&#10; &#10;• IoT based stick for detection of wetness of garbage. #IoT #embedded &#10;&#10;Team Mates:&#10;Saj Maru&#10;Kaushal Kumar&#10;Sahil More&#10;&#10;Mentors:&#10;Dr. Radhika Kotecha&#10;Rahul Gupta&#10;Akhil Singhal &#10;&#10;&#10;#DeepBlue #GarbageProfiling #Solution #Gamified #Mastek #Trash #DetectTrash #detectgarbage #objectdetection #tensorflow" id="186" name="Google Shape;186;p26" title="Garbage Profiling Problem 🔥 Project Deep Blue - Team GPP2">
            <a:hlinkClick r:id="rId3"/>
          </p:cNvPr>
          <p:cNvPicPr preferRelativeResize="0"/>
          <p:nvPr/>
        </p:nvPicPr>
        <p:blipFill>
          <a:blip r:embed="rId4">
            <a:alphaModFix/>
          </a:blip>
          <a:stretch>
            <a:fillRect/>
          </a:stretch>
        </p:blipFill>
        <p:spPr>
          <a:xfrm>
            <a:off x="4704813" y="1331000"/>
            <a:ext cx="4001575" cy="258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2369400" y="317975"/>
            <a:ext cx="4405200" cy="18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rPr>
              <a:t>Underlying Magic</a:t>
            </a:r>
            <a:endParaRPr>
              <a:solidFill>
                <a:srgbClr val="434343"/>
              </a:solidFill>
            </a:endParaRPr>
          </a:p>
          <a:p>
            <a:pPr indent="0" lvl="0" marL="0" rtl="0" algn="l">
              <a:spcBef>
                <a:spcPts val="0"/>
              </a:spcBef>
              <a:spcAft>
                <a:spcPts val="0"/>
              </a:spcAft>
              <a:buNone/>
            </a:pPr>
            <a:r>
              <a:t/>
            </a:r>
            <a:endParaRPr/>
          </a:p>
        </p:txBody>
      </p:sp>
      <p:sp>
        <p:nvSpPr>
          <p:cNvPr id="192" name="Google Shape;192;p27"/>
          <p:cNvSpPr txBox="1"/>
          <p:nvPr/>
        </p:nvSpPr>
        <p:spPr>
          <a:xfrm>
            <a:off x="542400" y="1356025"/>
            <a:ext cx="4029600" cy="35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Font typeface="Average"/>
              <a:buChar char="-"/>
            </a:pPr>
            <a:r>
              <a:rPr b="1" lang="en" sz="2400">
                <a:solidFill>
                  <a:srgbClr val="434343"/>
                </a:solidFill>
                <a:latin typeface="Average"/>
                <a:ea typeface="Average"/>
                <a:cs typeface="Average"/>
                <a:sym typeface="Average"/>
              </a:rPr>
              <a:t>Provide a gamified </a:t>
            </a:r>
            <a:r>
              <a:rPr b="1" lang="en" sz="2400">
                <a:solidFill>
                  <a:srgbClr val="434343"/>
                </a:solidFill>
                <a:latin typeface="Average"/>
                <a:ea typeface="Average"/>
                <a:cs typeface="Average"/>
                <a:sym typeface="Average"/>
              </a:rPr>
              <a:t>experience</a:t>
            </a:r>
            <a:r>
              <a:rPr b="1" lang="en" sz="2400">
                <a:solidFill>
                  <a:srgbClr val="434343"/>
                </a:solidFill>
                <a:latin typeface="Average"/>
                <a:ea typeface="Average"/>
                <a:cs typeface="Average"/>
                <a:sym typeface="Average"/>
              </a:rPr>
              <a:t> to the users by providing coins on every click of image to segregate waste, these coins can be used to redeem varios discount coupons and vouchers.</a:t>
            </a:r>
            <a:r>
              <a:rPr lang="en" sz="1800">
                <a:solidFill>
                  <a:srgbClr val="666666"/>
                </a:solidFill>
                <a:latin typeface="Raleway Thin"/>
                <a:ea typeface="Raleway Thin"/>
                <a:cs typeface="Raleway Thin"/>
                <a:sym typeface="Raleway Thin"/>
              </a:rPr>
              <a:t> </a:t>
            </a:r>
            <a:endParaRPr sz="1800">
              <a:solidFill>
                <a:srgbClr val="666666"/>
              </a:solidFill>
              <a:latin typeface="Raleway Thin"/>
              <a:ea typeface="Raleway Thin"/>
              <a:cs typeface="Raleway Thin"/>
              <a:sym typeface="Raleway Thin"/>
            </a:endParaRPr>
          </a:p>
          <a:p>
            <a:pPr indent="0" lvl="0" marL="0" rtl="0" algn="l">
              <a:spcBef>
                <a:spcPts val="600"/>
              </a:spcBef>
              <a:spcAft>
                <a:spcPts val="0"/>
              </a:spcAft>
              <a:buNone/>
            </a:pPr>
            <a:r>
              <a:t/>
            </a:r>
            <a:endParaRPr sz="1800">
              <a:solidFill>
                <a:srgbClr val="666666"/>
              </a:solidFill>
              <a:latin typeface="Raleway Thin"/>
              <a:ea typeface="Raleway Thin"/>
              <a:cs typeface="Raleway Thin"/>
              <a:sym typeface="Raleway Thin"/>
            </a:endParaRPr>
          </a:p>
        </p:txBody>
      </p:sp>
      <p:pic>
        <p:nvPicPr>
          <p:cNvPr id="193" name="Google Shape;193;p27"/>
          <p:cNvPicPr preferRelativeResize="0"/>
          <p:nvPr/>
        </p:nvPicPr>
        <p:blipFill>
          <a:blip r:embed="rId3">
            <a:alphaModFix amt="55000"/>
          </a:blip>
          <a:stretch>
            <a:fillRect/>
          </a:stretch>
        </p:blipFill>
        <p:spPr>
          <a:xfrm>
            <a:off x="5210675" y="1231775"/>
            <a:ext cx="3179283" cy="3534900"/>
          </a:xfrm>
          <a:prstGeom prst="rect">
            <a:avLst/>
          </a:prstGeom>
          <a:no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800"/>
              <a:buFont typeface="Arial"/>
              <a:buNone/>
            </a:pPr>
            <a:r>
              <a:rPr lang="en" sz="3600"/>
              <a:t>Our Profits</a:t>
            </a:r>
            <a:endParaRPr sz="3600"/>
          </a:p>
          <a:p>
            <a:pPr indent="0" lvl="0" marL="0" rtl="0" algn="l">
              <a:spcBef>
                <a:spcPts val="0"/>
              </a:spcBef>
              <a:spcAft>
                <a:spcPts val="0"/>
              </a:spcAft>
              <a:buNone/>
            </a:pPr>
            <a:r>
              <a:t/>
            </a:r>
            <a:endParaRPr sz="4800">
              <a:solidFill>
                <a:srgbClr val="434343"/>
              </a:solidFill>
              <a:latin typeface="Raleway Thin"/>
              <a:ea typeface="Raleway Thin"/>
              <a:cs typeface="Raleway Thin"/>
              <a:sym typeface="Raleway Thin"/>
            </a:endParaRPr>
          </a:p>
          <a:p>
            <a:pPr indent="0" lvl="0" marL="0" rtl="0" algn="l">
              <a:spcBef>
                <a:spcPts val="0"/>
              </a:spcBef>
              <a:spcAft>
                <a:spcPts val="0"/>
              </a:spcAft>
              <a:buNone/>
            </a:pPr>
            <a:r>
              <a:t/>
            </a:r>
            <a:endParaRPr/>
          </a:p>
        </p:txBody>
      </p:sp>
      <p:sp>
        <p:nvSpPr>
          <p:cNvPr id="199" name="Google Shape;19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Our main stream of revenue would be the profits earned by </a:t>
            </a:r>
            <a:r>
              <a:rPr b="1" lang="en" sz="2400"/>
              <a:t>sponsors</a:t>
            </a:r>
            <a:r>
              <a:rPr b="1" lang="en" sz="2400"/>
              <a:t>.</a:t>
            </a:r>
            <a:endParaRPr b="1" sz="2400"/>
          </a:p>
          <a:p>
            <a:pPr indent="-381000" lvl="0" marL="457200" rtl="0" algn="l">
              <a:spcBef>
                <a:spcPts val="0"/>
              </a:spcBef>
              <a:spcAft>
                <a:spcPts val="0"/>
              </a:spcAft>
              <a:buSzPts val="2400"/>
              <a:buChar char="-"/>
            </a:pPr>
            <a:r>
              <a:rPr b="1" lang="en" sz="2400"/>
              <a:t>Maintenance and servicing.</a:t>
            </a:r>
            <a:endParaRPr b="1" sz="2400"/>
          </a:p>
          <a:p>
            <a:pPr indent="-381000" lvl="0" marL="457200" rtl="0" algn="l">
              <a:spcBef>
                <a:spcPts val="0"/>
              </a:spcBef>
              <a:spcAft>
                <a:spcPts val="0"/>
              </a:spcAft>
              <a:buSzPts val="2400"/>
              <a:buChar char="-"/>
            </a:pPr>
            <a:r>
              <a:rPr b="1" lang="en" sz="2400"/>
              <a:t>Advertisements on our app &amp; website.</a:t>
            </a:r>
            <a:endParaRPr b="1" sz="2400"/>
          </a:p>
          <a:p>
            <a:pPr indent="-381000" lvl="0" marL="457200" rtl="0" algn="l">
              <a:spcBef>
                <a:spcPts val="0"/>
              </a:spcBef>
              <a:spcAft>
                <a:spcPts val="0"/>
              </a:spcAft>
              <a:buSzPts val="2400"/>
              <a:buChar char="-"/>
            </a:pPr>
            <a:r>
              <a:rPr b="1" lang="en" sz="2400"/>
              <a:t>Providing a premium version of our app with few special features.</a:t>
            </a:r>
            <a:endParaRPr b="1" sz="2400"/>
          </a:p>
          <a:p>
            <a:pPr indent="0" lvl="0" marL="457200" rtl="0" algn="l">
              <a:spcBef>
                <a:spcPts val="0"/>
              </a:spcBef>
              <a:spcAft>
                <a:spcPts val="0"/>
              </a:spcAft>
              <a:buNone/>
            </a:pPr>
            <a:r>
              <a:t/>
            </a:r>
            <a:endParaRPr b="1" sz="2400"/>
          </a:p>
          <a:p>
            <a:pPr indent="0" lvl="0" marL="0" rtl="0" algn="l">
              <a:spcBef>
                <a:spcPts val="0"/>
              </a:spcBef>
              <a:spcAft>
                <a:spcPts val="0"/>
              </a:spcAft>
              <a:buNone/>
            </a:pPr>
            <a:r>
              <a:t/>
            </a:r>
            <a:endParaRPr/>
          </a:p>
        </p:txBody>
      </p:sp>
      <p:pic>
        <p:nvPicPr>
          <p:cNvPr id="200" name="Google Shape;200;p28"/>
          <p:cNvPicPr preferRelativeResize="0"/>
          <p:nvPr/>
        </p:nvPicPr>
        <p:blipFill>
          <a:blip r:embed="rId3">
            <a:alphaModFix amt="50000"/>
          </a:blip>
          <a:stretch>
            <a:fillRect/>
          </a:stretch>
        </p:blipFill>
        <p:spPr>
          <a:xfrm rot="639431">
            <a:off x="5570831" y="3228939"/>
            <a:ext cx="3388989" cy="1615126"/>
          </a:xfrm>
          <a:prstGeom prst="rect">
            <a:avLst/>
          </a:prstGeom>
          <a:noFill/>
          <a:ln>
            <a:noFill/>
          </a:ln>
          <a:effectLst>
            <a:outerShdw blurRad="57150" rotWithShape="0" algn="bl" dir="5400000" dist="19050">
              <a:srgbClr val="000000">
                <a:alpha val="41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nvSpPr>
        <p:spPr>
          <a:xfrm>
            <a:off x="3096125" y="606000"/>
            <a:ext cx="3028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Raleway Thin"/>
                <a:ea typeface="Raleway Thin"/>
                <a:cs typeface="Raleway Thin"/>
                <a:sym typeface="Raleway Thin"/>
              </a:rPr>
              <a:t>Our </a:t>
            </a:r>
            <a:r>
              <a:rPr lang="en" sz="4800">
                <a:solidFill>
                  <a:srgbClr val="434343"/>
                </a:solidFill>
                <a:latin typeface="Raleway Thin"/>
                <a:ea typeface="Raleway Thin"/>
                <a:cs typeface="Raleway Thin"/>
                <a:sym typeface="Raleway Thin"/>
              </a:rPr>
              <a:t>Plan</a:t>
            </a:r>
            <a:endParaRPr sz="4800">
              <a:solidFill>
                <a:srgbClr val="434343"/>
              </a:solidFill>
              <a:latin typeface="Raleway Thin"/>
              <a:ea typeface="Raleway Thin"/>
              <a:cs typeface="Raleway Thin"/>
              <a:sym typeface="Raleway Thin"/>
            </a:endParaRPr>
          </a:p>
          <a:p>
            <a:pPr indent="0" lvl="0" marL="0" rtl="0" algn="l">
              <a:spcBef>
                <a:spcPts val="0"/>
              </a:spcBef>
              <a:spcAft>
                <a:spcPts val="0"/>
              </a:spcAft>
              <a:buNone/>
            </a:pPr>
            <a:r>
              <a:t/>
            </a:r>
            <a:endParaRPr sz="5800">
              <a:solidFill>
                <a:srgbClr val="434343"/>
              </a:solidFill>
              <a:latin typeface="Raleway Thin"/>
              <a:ea typeface="Raleway Thin"/>
              <a:cs typeface="Raleway Thin"/>
              <a:sym typeface="Raleway Thin"/>
            </a:endParaRPr>
          </a:p>
          <a:p>
            <a:pPr indent="0" lvl="0" marL="0" rtl="0" algn="l">
              <a:spcBef>
                <a:spcPts val="0"/>
              </a:spcBef>
              <a:spcAft>
                <a:spcPts val="0"/>
              </a:spcAft>
              <a:buNone/>
            </a:pPr>
            <a:r>
              <a:t/>
            </a:r>
            <a:endParaRPr sz="5800">
              <a:solidFill>
                <a:srgbClr val="434343"/>
              </a:solidFill>
              <a:latin typeface="Raleway Thin"/>
              <a:ea typeface="Raleway Thin"/>
              <a:cs typeface="Raleway Thin"/>
              <a:sym typeface="Raleway Thin"/>
            </a:endParaRPr>
          </a:p>
        </p:txBody>
      </p:sp>
      <p:sp>
        <p:nvSpPr>
          <p:cNvPr id="206" name="Google Shape;206;p29"/>
          <p:cNvSpPr/>
          <p:nvPr/>
        </p:nvSpPr>
        <p:spPr>
          <a:xfrm>
            <a:off x="797563" y="1986450"/>
            <a:ext cx="1297200" cy="1197600"/>
          </a:xfrm>
          <a:prstGeom prst="ellipse">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aleway"/>
                <a:ea typeface="Raleway"/>
                <a:cs typeface="Raleway"/>
                <a:sym typeface="Raleway"/>
              </a:rPr>
              <a:t>Designing</a:t>
            </a:r>
            <a:endParaRPr b="1" sz="1100">
              <a:latin typeface="Raleway"/>
              <a:ea typeface="Raleway"/>
              <a:cs typeface="Raleway"/>
              <a:sym typeface="Raleway"/>
            </a:endParaRPr>
          </a:p>
        </p:txBody>
      </p:sp>
      <p:sp>
        <p:nvSpPr>
          <p:cNvPr id="207" name="Google Shape;207;p29"/>
          <p:cNvSpPr/>
          <p:nvPr/>
        </p:nvSpPr>
        <p:spPr>
          <a:xfrm>
            <a:off x="2911800" y="1979150"/>
            <a:ext cx="1331400" cy="1197600"/>
          </a:xfrm>
          <a:prstGeom prst="ellipse">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Raleway"/>
                <a:ea typeface="Raleway"/>
                <a:cs typeface="Raleway"/>
                <a:sym typeface="Raleway"/>
              </a:rPr>
              <a:t>Production</a:t>
            </a:r>
            <a:endParaRPr b="1" sz="1100">
              <a:solidFill>
                <a:srgbClr val="434343"/>
              </a:solidFill>
              <a:latin typeface="Raleway"/>
              <a:ea typeface="Raleway"/>
              <a:cs typeface="Raleway"/>
              <a:sym typeface="Raleway"/>
            </a:endParaRPr>
          </a:p>
        </p:txBody>
      </p:sp>
      <p:sp>
        <p:nvSpPr>
          <p:cNvPr id="208" name="Google Shape;208;p29"/>
          <p:cNvSpPr/>
          <p:nvPr/>
        </p:nvSpPr>
        <p:spPr>
          <a:xfrm>
            <a:off x="4977563" y="1986450"/>
            <a:ext cx="1297200" cy="1197600"/>
          </a:xfrm>
          <a:prstGeom prst="ellipse">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Raleway"/>
                <a:ea typeface="Raleway"/>
                <a:cs typeface="Raleway"/>
                <a:sym typeface="Raleway"/>
              </a:rPr>
              <a:t>Marketing</a:t>
            </a:r>
            <a:endParaRPr b="1" sz="1100">
              <a:solidFill>
                <a:srgbClr val="434343"/>
              </a:solidFill>
              <a:latin typeface="Raleway"/>
              <a:ea typeface="Raleway"/>
              <a:cs typeface="Raleway"/>
              <a:sym typeface="Raleway"/>
            </a:endParaRPr>
          </a:p>
        </p:txBody>
      </p:sp>
      <p:sp>
        <p:nvSpPr>
          <p:cNvPr id="209" name="Google Shape;209;p29"/>
          <p:cNvSpPr/>
          <p:nvPr/>
        </p:nvSpPr>
        <p:spPr>
          <a:xfrm>
            <a:off x="7049238" y="1979425"/>
            <a:ext cx="1297200" cy="1197600"/>
          </a:xfrm>
          <a:prstGeom prst="ellipse">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Raleway"/>
                <a:ea typeface="Raleway"/>
                <a:cs typeface="Raleway"/>
                <a:sym typeface="Raleway"/>
              </a:rPr>
              <a:t>Sponsors,Branding</a:t>
            </a:r>
            <a:endParaRPr b="1" sz="1100">
              <a:solidFill>
                <a:srgbClr val="434343"/>
              </a:solidFill>
              <a:latin typeface="Raleway"/>
              <a:ea typeface="Raleway"/>
              <a:cs typeface="Raleway"/>
              <a:sym typeface="Raleway"/>
            </a:endParaRPr>
          </a:p>
        </p:txBody>
      </p:sp>
      <p:sp>
        <p:nvSpPr>
          <p:cNvPr id="210" name="Google Shape;210;p29"/>
          <p:cNvSpPr/>
          <p:nvPr/>
        </p:nvSpPr>
        <p:spPr>
          <a:xfrm>
            <a:off x="4313225" y="2566788"/>
            <a:ext cx="594300" cy="36900"/>
          </a:xfrm>
          <a:prstGeom prst="roundRect">
            <a:avLst>
              <a:gd fmla="val 50000" name="adj"/>
            </a:avLst>
          </a:prstGeom>
          <a:solidFill>
            <a:srgbClr val="FFB6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211" name="Google Shape;211;p29"/>
          <p:cNvSpPr/>
          <p:nvPr/>
        </p:nvSpPr>
        <p:spPr>
          <a:xfrm>
            <a:off x="6363638" y="2559488"/>
            <a:ext cx="594300" cy="36900"/>
          </a:xfrm>
          <a:prstGeom prst="roundRect">
            <a:avLst>
              <a:gd fmla="val 50000" name="adj"/>
            </a:avLst>
          </a:prstGeom>
          <a:solidFill>
            <a:srgbClr val="FFB6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212" name="Google Shape;212;p29"/>
          <p:cNvSpPr/>
          <p:nvPr/>
        </p:nvSpPr>
        <p:spPr>
          <a:xfrm flipH="1" rot="10800000">
            <a:off x="2206125" y="2603709"/>
            <a:ext cx="594300" cy="36900"/>
          </a:xfrm>
          <a:prstGeom prst="roundRect">
            <a:avLst>
              <a:gd fmla="val 50000"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213" name="Google Shape;213;p29"/>
          <p:cNvSpPr txBox="1"/>
          <p:nvPr/>
        </p:nvSpPr>
        <p:spPr>
          <a:xfrm>
            <a:off x="4748673" y="33789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rPr>
              <a:t>Start marketing, attract and awaken more user and tie up with governing bodies</a:t>
            </a:r>
            <a:endParaRPr b="1" sz="1100">
              <a:solidFill>
                <a:srgbClr val="434343"/>
              </a:solidFill>
            </a:endParaRPr>
          </a:p>
        </p:txBody>
      </p:sp>
      <p:sp>
        <p:nvSpPr>
          <p:cNvPr id="214" name="Google Shape;214;p29"/>
          <p:cNvSpPr txBox="1"/>
          <p:nvPr/>
        </p:nvSpPr>
        <p:spPr>
          <a:xfrm>
            <a:off x="6843300" y="336487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rPr>
              <a:t>Get sponsors for the vouchers in the application. And branding the product</a:t>
            </a:r>
            <a:endParaRPr b="1" sz="1100">
              <a:solidFill>
                <a:srgbClr val="434343"/>
              </a:solidFill>
            </a:endParaRPr>
          </a:p>
        </p:txBody>
      </p:sp>
      <p:sp>
        <p:nvSpPr>
          <p:cNvPr id="215" name="Google Shape;215;p29"/>
          <p:cNvSpPr txBox="1"/>
          <p:nvPr/>
        </p:nvSpPr>
        <p:spPr>
          <a:xfrm>
            <a:off x="591600" y="3378924"/>
            <a:ext cx="1709100" cy="85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434343"/>
                </a:solidFill>
              </a:rPr>
              <a:t>Designing of the product right from scratch</a:t>
            </a:r>
            <a:endParaRPr b="1" sz="1100">
              <a:solidFill>
                <a:srgbClr val="434343"/>
              </a:solidFill>
            </a:endParaRPr>
          </a:p>
          <a:p>
            <a:pPr indent="0" lvl="0" marL="0" rtl="0" algn="ctr">
              <a:lnSpc>
                <a:spcPct val="115000"/>
              </a:lnSpc>
              <a:spcBef>
                <a:spcPts val="1600"/>
              </a:spcBef>
              <a:spcAft>
                <a:spcPts val="1600"/>
              </a:spcAft>
              <a:buNone/>
            </a:pPr>
            <a:r>
              <a:t/>
            </a:r>
            <a:endParaRPr sz="1100">
              <a:solidFill>
                <a:srgbClr val="434343"/>
              </a:solidFill>
            </a:endParaRPr>
          </a:p>
        </p:txBody>
      </p:sp>
      <p:sp>
        <p:nvSpPr>
          <p:cNvPr id="216" name="Google Shape;216;p29"/>
          <p:cNvSpPr/>
          <p:nvPr/>
        </p:nvSpPr>
        <p:spPr>
          <a:xfrm>
            <a:off x="4313225" y="2566788"/>
            <a:ext cx="594300" cy="36900"/>
          </a:xfrm>
          <a:prstGeom prst="roundRect">
            <a:avLst>
              <a:gd fmla="val 50000"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217" name="Google Shape;217;p29"/>
          <p:cNvSpPr/>
          <p:nvPr/>
        </p:nvSpPr>
        <p:spPr>
          <a:xfrm>
            <a:off x="6363638" y="2559488"/>
            <a:ext cx="594300" cy="36900"/>
          </a:xfrm>
          <a:prstGeom prst="roundRect">
            <a:avLst>
              <a:gd fmla="val 50000"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218" name="Google Shape;218;p29"/>
          <p:cNvSpPr txBox="1"/>
          <p:nvPr/>
        </p:nvSpPr>
        <p:spPr>
          <a:xfrm>
            <a:off x="2733375" y="3364324"/>
            <a:ext cx="1755000" cy="102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434343"/>
                </a:solidFill>
              </a:rPr>
              <a:t>Take the design to production mode. Select the best version and start manufacturing   </a:t>
            </a:r>
            <a:endParaRPr b="1" sz="1100">
              <a:solidFill>
                <a:srgbClr val="434343"/>
              </a:solidFill>
            </a:endParaRPr>
          </a:p>
          <a:p>
            <a:pPr indent="0" lvl="0" marL="0" rtl="0" algn="ctr">
              <a:lnSpc>
                <a:spcPct val="115000"/>
              </a:lnSpc>
              <a:spcBef>
                <a:spcPts val="1600"/>
              </a:spcBef>
              <a:spcAft>
                <a:spcPts val="1600"/>
              </a:spcAft>
              <a:buNone/>
            </a:pPr>
            <a:r>
              <a:t/>
            </a:r>
            <a:endParaRPr sz="1100">
              <a:solidFill>
                <a:srgbClr val="434343"/>
              </a:solidFill>
              <a:latin typeface="Raleway Thin"/>
              <a:ea typeface="Raleway Thin"/>
              <a:cs typeface="Raleway Thin"/>
              <a:sym typeface="Raleway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125527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800"/>
              <a:buFont typeface="Arial"/>
              <a:buNone/>
            </a:pPr>
            <a:r>
              <a:rPr lang="en" sz="3600"/>
              <a:t>Problem We Are Solving</a:t>
            </a:r>
            <a:endParaRPr sz="3600"/>
          </a:p>
          <a:p>
            <a:pPr indent="0" lvl="0" marL="0" rtl="0" algn="l">
              <a:spcBef>
                <a:spcPts val="0"/>
              </a:spcBef>
              <a:spcAft>
                <a:spcPts val="0"/>
              </a:spcAft>
              <a:buNone/>
            </a:pPr>
            <a:r>
              <a:t/>
            </a:r>
            <a:endParaRPr/>
          </a:p>
        </p:txBody>
      </p:sp>
      <p:sp>
        <p:nvSpPr>
          <p:cNvPr id="73" name="Google Shape;7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The problems related to waste management</a:t>
            </a:r>
            <a:endParaRPr b="1" sz="2400"/>
          </a:p>
          <a:p>
            <a:pPr indent="-381000" lvl="0" marL="457200" rtl="0" algn="l">
              <a:spcBef>
                <a:spcPts val="0"/>
              </a:spcBef>
              <a:spcAft>
                <a:spcPts val="0"/>
              </a:spcAft>
              <a:buSzPts val="2400"/>
              <a:buChar char="-"/>
            </a:pPr>
            <a:r>
              <a:rPr b="1" lang="en" sz="2400"/>
              <a:t>How can government monitor the </a:t>
            </a:r>
            <a:r>
              <a:rPr b="1" lang="en" sz="2400"/>
              <a:t>rightful</a:t>
            </a:r>
            <a:r>
              <a:rPr b="1" lang="en" sz="2400"/>
              <a:t> practise of waste segregation by the societies </a:t>
            </a:r>
            <a:endParaRPr b="1" sz="2400"/>
          </a:p>
          <a:p>
            <a:pPr indent="-381000" lvl="0" marL="457200" rtl="0" algn="l">
              <a:spcBef>
                <a:spcPts val="0"/>
              </a:spcBef>
              <a:spcAft>
                <a:spcPts val="0"/>
              </a:spcAft>
              <a:buSzPts val="2400"/>
              <a:buChar char="-"/>
            </a:pPr>
            <a:r>
              <a:rPr b="1" lang="en" sz="2400"/>
              <a:t>Educating common people about how to segregate waste</a:t>
            </a:r>
            <a:endParaRPr b="1" sz="2400"/>
          </a:p>
          <a:p>
            <a:pPr indent="-381000" lvl="0" marL="457200" rtl="0" algn="l">
              <a:spcBef>
                <a:spcPts val="0"/>
              </a:spcBef>
              <a:spcAft>
                <a:spcPts val="0"/>
              </a:spcAft>
              <a:buSzPts val="2400"/>
              <a:buChar char="-"/>
            </a:pPr>
            <a:r>
              <a:rPr b="1" lang="en" sz="2400"/>
              <a:t>Detecting and alerting about the wrongful disposal of </a:t>
            </a:r>
            <a:r>
              <a:rPr b="1" lang="en" sz="2400"/>
              <a:t>hazardous</a:t>
            </a:r>
            <a:r>
              <a:rPr b="1" lang="en" sz="2400"/>
              <a:t> waste.</a:t>
            </a:r>
            <a:endParaRPr b="1" sz="2400"/>
          </a:p>
          <a:p>
            <a:pPr indent="-381000" lvl="0" marL="457200" rtl="0" algn="l">
              <a:spcBef>
                <a:spcPts val="0"/>
              </a:spcBef>
              <a:spcAft>
                <a:spcPts val="0"/>
              </a:spcAft>
              <a:buSzPts val="2400"/>
              <a:buChar char="-"/>
            </a:pPr>
            <a:r>
              <a:rPr b="1" lang="en" sz="2400"/>
              <a:t>Maintaining hygiene in public toilets</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628862" y="337300"/>
            <a:ext cx="7886276" cy="4468900"/>
          </a:xfrm>
          <a:prstGeom prst="rect">
            <a:avLst/>
          </a:prstGeom>
          <a:noFill/>
          <a:ln>
            <a:noFill/>
          </a:ln>
        </p:spPr>
      </p:pic>
      <p:pic>
        <p:nvPicPr>
          <p:cNvPr id="79" name="Google Shape;79;p15"/>
          <p:cNvPicPr preferRelativeResize="0"/>
          <p:nvPr/>
        </p:nvPicPr>
        <p:blipFill>
          <a:blip r:embed="rId4">
            <a:alphaModFix/>
          </a:blip>
          <a:stretch>
            <a:fillRect/>
          </a:stretch>
        </p:blipFill>
        <p:spPr>
          <a:xfrm>
            <a:off x="724450" y="3707624"/>
            <a:ext cx="1814826" cy="109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490250" y="1433775"/>
            <a:ext cx="2928000" cy="14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85" name="Google Shape;85;p16"/>
          <p:cNvSpPr txBox="1"/>
          <p:nvPr>
            <p:ph idx="4294967295" type="subTitle"/>
          </p:nvPr>
        </p:nvSpPr>
        <p:spPr>
          <a:xfrm>
            <a:off x="526150" y="1433775"/>
            <a:ext cx="3177900" cy="345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Artificial Intelligence</a:t>
            </a:r>
            <a:endParaRPr b="1" sz="2400"/>
          </a:p>
          <a:p>
            <a:pPr indent="-381000" lvl="0" marL="457200" rtl="0" algn="l">
              <a:spcBef>
                <a:spcPts val="0"/>
              </a:spcBef>
              <a:spcAft>
                <a:spcPts val="0"/>
              </a:spcAft>
              <a:buSzPts val="2400"/>
              <a:buChar char="-"/>
            </a:pPr>
            <a:r>
              <a:rPr b="1" lang="en" sz="2400"/>
              <a:t>M</a:t>
            </a:r>
            <a:r>
              <a:rPr b="1" lang="en" sz="2400"/>
              <a:t>a</a:t>
            </a:r>
            <a:r>
              <a:rPr b="1" lang="en" sz="2400"/>
              <a:t>chine Learning </a:t>
            </a:r>
            <a:endParaRPr b="1" sz="2400"/>
          </a:p>
          <a:p>
            <a:pPr indent="-381000" lvl="0" marL="457200" rtl="0" algn="l">
              <a:spcBef>
                <a:spcPts val="0"/>
              </a:spcBef>
              <a:spcAft>
                <a:spcPts val="0"/>
              </a:spcAft>
              <a:buSzPts val="2400"/>
              <a:buChar char="-"/>
            </a:pPr>
            <a:r>
              <a:rPr b="1" lang="en" sz="2400"/>
              <a:t>IoT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p:txBody>
      </p:sp>
      <p:sp>
        <p:nvSpPr>
          <p:cNvPr id="86" name="Google Shape;86;p16"/>
          <p:cNvSpPr txBox="1"/>
          <p:nvPr>
            <p:ph idx="4294967295" type="subTitle"/>
          </p:nvPr>
        </p:nvSpPr>
        <p:spPr>
          <a:xfrm>
            <a:off x="5272050" y="1365725"/>
            <a:ext cx="3074100" cy="3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Web-App</a:t>
            </a:r>
            <a:endParaRPr b="1" sz="2400"/>
          </a:p>
          <a:p>
            <a:pPr indent="0" lvl="0" marL="0" rtl="0" algn="l">
              <a:spcBef>
                <a:spcPts val="0"/>
              </a:spcBef>
              <a:spcAft>
                <a:spcPts val="0"/>
              </a:spcAft>
              <a:buNone/>
            </a:pPr>
            <a:r>
              <a:rPr b="1" lang="en" sz="2400"/>
              <a:t>Android App</a:t>
            </a:r>
            <a:endParaRPr b="1" sz="2400"/>
          </a:p>
          <a:p>
            <a:pPr indent="0" lvl="0" marL="0" rtl="0" algn="l">
              <a:spcBef>
                <a:spcPts val="0"/>
              </a:spcBef>
              <a:spcAft>
                <a:spcPts val="0"/>
              </a:spcAft>
              <a:buNone/>
            </a:pPr>
            <a:r>
              <a:rPr b="1" lang="en" sz="2400"/>
              <a:t>iOS App</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p:txBody>
      </p:sp>
      <p:pic>
        <p:nvPicPr>
          <p:cNvPr id="87" name="Google Shape;87;p16"/>
          <p:cNvPicPr preferRelativeResize="0"/>
          <p:nvPr/>
        </p:nvPicPr>
        <p:blipFill>
          <a:blip r:embed="rId3">
            <a:alphaModFix/>
          </a:blip>
          <a:stretch>
            <a:fillRect/>
          </a:stretch>
        </p:blipFill>
        <p:spPr>
          <a:xfrm>
            <a:off x="329025" y="3299575"/>
            <a:ext cx="900075" cy="1054801"/>
          </a:xfrm>
          <a:prstGeom prst="rect">
            <a:avLst/>
          </a:prstGeom>
          <a:noFill/>
          <a:ln>
            <a:noFill/>
          </a:ln>
        </p:spPr>
      </p:pic>
      <p:pic>
        <p:nvPicPr>
          <p:cNvPr id="88" name="Google Shape;88;p16"/>
          <p:cNvPicPr preferRelativeResize="0"/>
          <p:nvPr/>
        </p:nvPicPr>
        <p:blipFill rotWithShape="1">
          <a:blip r:embed="rId4">
            <a:alphaModFix/>
          </a:blip>
          <a:srcRect b="3840" l="15754" r="15747" t="-3840"/>
          <a:stretch/>
        </p:blipFill>
        <p:spPr>
          <a:xfrm>
            <a:off x="1305725" y="3299575"/>
            <a:ext cx="1431726" cy="1054800"/>
          </a:xfrm>
          <a:prstGeom prst="rect">
            <a:avLst/>
          </a:prstGeom>
          <a:noFill/>
          <a:ln>
            <a:noFill/>
          </a:ln>
        </p:spPr>
      </p:pic>
      <p:pic>
        <p:nvPicPr>
          <p:cNvPr id="89" name="Google Shape;89;p16"/>
          <p:cNvPicPr preferRelativeResize="0"/>
          <p:nvPr/>
        </p:nvPicPr>
        <p:blipFill>
          <a:blip r:embed="rId5">
            <a:alphaModFix/>
          </a:blip>
          <a:stretch>
            <a:fillRect/>
          </a:stretch>
        </p:blipFill>
        <p:spPr>
          <a:xfrm>
            <a:off x="2814075" y="3299575"/>
            <a:ext cx="1224140" cy="1054800"/>
          </a:xfrm>
          <a:prstGeom prst="rect">
            <a:avLst/>
          </a:prstGeom>
          <a:noFill/>
          <a:ln>
            <a:noFill/>
          </a:ln>
        </p:spPr>
      </p:pic>
      <p:pic>
        <p:nvPicPr>
          <p:cNvPr id="90" name="Google Shape;90;p16"/>
          <p:cNvPicPr preferRelativeResize="0"/>
          <p:nvPr/>
        </p:nvPicPr>
        <p:blipFill>
          <a:blip r:embed="rId6">
            <a:alphaModFix/>
          </a:blip>
          <a:stretch>
            <a:fillRect/>
          </a:stretch>
        </p:blipFill>
        <p:spPr>
          <a:xfrm>
            <a:off x="5326200" y="3205300"/>
            <a:ext cx="1006302" cy="999902"/>
          </a:xfrm>
          <a:prstGeom prst="rect">
            <a:avLst/>
          </a:prstGeom>
          <a:noFill/>
          <a:ln>
            <a:noFill/>
          </a:ln>
        </p:spPr>
      </p:pic>
      <p:pic>
        <p:nvPicPr>
          <p:cNvPr id="91" name="Google Shape;91;p16"/>
          <p:cNvPicPr preferRelativeResize="0"/>
          <p:nvPr/>
        </p:nvPicPr>
        <p:blipFill>
          <a:blip r:embed="rId7">
            <a:alphaModFix/>
          </a:blip>
          <a:stretch>
            <a:fillRect/>
          </a:stretch>
        </p:blipFill>
        <p:spPr>
          <a:xfrm>
            <a:off x="6436825" y="2865377"/>
            <a:ext cx="1431725" cy="1431725"/>
          </a:xfrm>
          <a:prstGeom prst="rect">
            <a:avLst/>
          </a:prstGeom>
          <a:noFill/>
          <a:ln>
            <a:noFill/>
          </a:ln>
        </p:spPr>
      </p:pic>
      <p:pic>
        <p:nvPicPr>
          <p:cNvPr id="92" name="Google Shape;92;p16"/>
          <p:cNvPicPr preferRelativeResize="0"/>
          <p:nvPr/>
        </p:nvPicPr>
        <p:blipFill>
          <a:blip r:embed="rId8">
            <a:alphaModFix/>
          </a:blip>
          <a:stretch>
            <a:fillRect/>
          </a:stretch>
        </p:blipFill>
        <p:spPr>
          <a:xfrm>
            <a:off x="5326200" y="4435925"/>
            <a:ext cx="1928699" cy="456000"/>
          </a:xfrm>
          <a:prstGeom prst="rect">
            <a:avLst/>
          </a:prstGeom>
          <a:noFill/>
          <a:ln>
            <a:noFill/>
          </a:ln>
        </p:spPr>
      </p:pic>
      <p:sp>
        <p:nvSpPr>
          <p:cNvPr id="93" name="Google Shape;93;p16"/>
          <p:cNvSpPr txBox="1"/>
          <p:nvPr/>
        </p:nvSpPr>
        <p:spPr>
          <a:xfrm>
            <a:off x="919050" y="95825"/>
            <a:ext cx="69495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94" name="Google Shape;94;p16"/>
          <p:cNvSpPr txBox="1"/>
          <p:nvPr>
            <p:ph idx="4294967295" type="ctrTitle"/>
          </p:nvPr>
        </p:nvSpPr>
        <p:spPr>
          <a:xfrm>
            <a:off x="568653" y="445925"/>
            <a:ext cx="8006700" cy="45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3600"/>
              <a:t>Our Solution</a:t>
            </a:r>
            <a:endParaRPr sz="3600">
              <a:solidFill>
                <a:schemeClr val="dk1"/>
              </a:solidFill>
            </a:endParaRPr>
          </a:p>
        </p:txBody>
      </p:sp>
      <p:cxnSp>
        <p:nvCxnSpPr>
          <p:cNvPr id="95" name="Google Shape;95;p16"/>
          <p:cNvCxnSpPr/>
          <p:nvPr/>
        </p:nvCxnSpPr>
        <p:spPr>
          <a:xfrm>
            <a:off x="4571988" y="999575"/>
            <a:ext cx="21600" cy="3859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1053500" y="322475"/>
            <a:ext cx="14718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Android</a:t>
            </a:r>
            <a:endParaRPr sz="3600"/>
          </a:p>
        </p:txBody>
      </p:sp>
      <p:sp>
        <p:nvSpPr>
          <p:cNvPr id="101" name="Google Shape;101;p17"/>
          <p:cNvSpPr txBox="1"/>
          <p:nvPr>
            <p:ph type="title"/>
          </p:nvPr>
        </p:nvSpPr>
        <p:spPr>
          <a:xfrm>
            <a:off x="4008600" y="322475"/>
            <a:ext cx="7761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iOS</a:t>
            </a:r>
            <a:endParaRPr sz="3600"/>
          </a:p>
        </p:txBody>
      </p:sp>
      <p:sp>
        <p:nvSpPr>
          <p:cNvPr id="102" name="Google Shape;102;p17"/>
          <p:cNvSpPr txBox="1"/>
          <p:nvPr>
            <p:ph type="title"/>
          </p:nvPr>
        </p:nvSpPr>
        <p:spPr>
          <a:xfrm>
            <a:off x="6819388" y="322475"/>
            <a:ext cx="9786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Web App</a:t>
            </a:r>
            <a:endParaRPr sz="3600"/>
          </a:p>
        </p:txBody>
      </p:sp>
      <p:pic>
        <p:nvPicPr>
          <p:cNvPr id="103" name="Google Shape;103;p17"/>
          <p:cNvPicPr preferRelativeResize="0"/>
          <p:nvPr/>
        </p:nvPicPr>
        <p:blipFill>
          <a:blip r:embed="rId3">
            <a:alphaModFix/>
          </a:blip>
          <a:stretch>
            <a:fillRect/>
          </a:stretch>
        </p:blipFill>
        <p:spPr>
          <a:xfrm>
            <a:off x="3505223" y="1096473"/>
            <a:ext cx="1782875" cy="3644401"/>
          </a:xfrm>
          <a:prstGeom prst="rect">
            <a:avLst/>
          </a:prstGeom>
          <a:noFill/>
          <a:ln>
            <a:noFill/>
          </a:ln>
        </p:spPr>
      </p:pic>
      <p:pic>
        <p:nvPicPr>
          <p:cNvPr id="104" name="Google Shape;104;p17"/>
          <p:cNvPicPr preferRelativeResize="0"/>
          <p:nvPr/>
        </p:nvPicPr>
        <p:blipFill>
          <a:blip r:embed="rId4">
            <a:alphaModFix/>
          </a:blip>
          <a:stretch>
            <a:fillRect/>
          </a:stretch>
        </p:blipFill>
        <p:spPr>
          <a:xfrm>
            <a:off x="6063863" y="1833375"/>
            <a:ext cx="2489626" cy="2170600"/>
          </a:xfrm>
          <a:prstGeom prst="rect">
            <a:avLst/>
          </a:prstGeom>
          <a:noFill/>
          <a:ln cap="flat" cmpd="sng" w="28575">
            <a:solidFill>
              <a:srgbClr val="FFFFFF"/>
            </a:solidFill>
            <a:prstDash val="solid"/>
            <a:round/>
            <a:headEnd len="sm" w="sm" type="none"/>
            <a:tailEnd len="sm" w="sm" type="none"/>
          </a:ln>
        </p:spPr>
      </p:pic>
      <p:pic>
        <p:nvPicPr>
          <p:cNvPr id="105" name="Google Shape;105;p17"/>
          <p:cNvPicPr preferRelativeResize="0"/>
          <p:nvPr/>
        </p:nvPicPr>
        <p:blipFill>
          <a:blip r:embed="rId5">
            <a:alphaModFix/>
          </a:blip>
          <a:stretch>
            <a:fillRect/>
          </a:stretch>
        </p:blipFill>
        <p:spPr>
          <a:xfrm>
            <a:off x="849375" y="1096475"/>
            <a:ext cx="1880051" cy="3644398"/>
          </a:xfrm>
          <a:prstGeom prst="rect">
            <a:avLst/>
          </a:prstGeom>
          <a:noFill/>
          <a:ln cap="flat" cmpd="sng" w="2857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0" r="0" t="0"/>
          <a:stretch/>
        </p:blipFill>
        <p:spPr>
          <a:xfrm>
            <a:off x="0" y="0"/>
            <a:ext cx="914400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C:\Users\parth.maniar\Downloads\gpp flow (2) (1)-min.jpg" id="115" name="Google Shape;115;p19"/>
          <p:cNvPicPr preferRelativeResize="0"/>
          <p:nvPr/>
        </p:nvPicPr>
        <p:blipFill rotWithShape="1">
          <a:blip r:embed="rId3">
            <a:alphaModFix/>
          </a:blip>
          <a:srcRect b="0" l="0" r="0" t="0"/>
          <a:stretch/>
        </p:blipFill>
        <p:spPr>
          <a:xfrm>
            <a:off x="0" y="1"/>
            <a:ext cx="914400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3">
            <a:alphaModFix/>
          </a:blip>
          <a:srcRect b="0" l="0" r="0" t="0"/>
          <a:stretch/>
        </p:blipFill>
        <p:spPr>
          <a:xfrm>
            <a:off x="1346361" y="626375"/>
            <a:ext cx="6451275" cy="3989050"/>
          </a:xfrm>
          <a:prstGeom prst="rect">
            <a:avLst/>
          </a:prstGeom>
          <a:noFill/>
          <a:ln>
            <a:noFill/>
          </a:ln>
        </p:spPr>
      </p:pic>
      <p:sp>
        <p:nvSpPr>
          <p:cNvPr id="121" name="Google Shape;121;p20"/>
          <p:cNvSpPr txBox="1"/>
          <p:nvPr/>
        </p:nvSpPr>
        <p:spPr>
          <a:xfrm>
            <a:off x="1589775" y="1130725"/>
            <a:ext cx="493200" cy="30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highlight>
                  <a:srgbClr val="FFFFFF"/>
                </a:highlight>
                <a:latin typeface="Average"/>
                <a:ea typeface="Average"/>
                <a:cs typeface="Average"/>
                <a:sym typeface="Average"/>
              </a:rPr>
              <a:t>100</a:t>
            </a:r>
            <a:endParaRPr sz="1200">
              <a:solidFill>
                <a:srgbClr val="999999"/>
              </a:solidFill>
              <a:highlight>
                <a:srgbClr val="FFFFFF"/>
              </a:highlight>
              <a:latin typeface="Average"/>
              <a:ea typeface="Average"/>
              <a:cs typeface="Average"/>
              <a:sym typeface="Average"/>
            </a:endParaRPr>
          </a:p>
        </p:txBody>
      </p:sp>
      <p:sp>
        <p:nvSpPr>
          <p:cNvPr id="122" name="Google Shape;122;p20"/>
          <p:cNvSpPr txBox="1"/>
          <p:nvPr/>
        </p:nvSpPr>
        <p:spPr>
          <a:xfrm>
            <a:off x="1589775" y="2099275"/>
            <a:ext cx="493200" cy="30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highlight>
                  <a:srgbClr val="FFFFFF"/>
                </a:highlight>
                <a:latin typeface="Average"/>
                <a:ea typeface="Average"/>
                <a:cs typeface="Average"/>
                <a:sym typeface="Average"/>
              </a:rPr>
              <a:t>50</a:t>
            </a:r>
            <a:endParaRPr sz="1200">
              <a:solidFill>
                <a:srgbClr val="999999"/>
              </a:solidFill>
              <a:highlight>
                <a:srgbClr val="FFFFFF"/>
              </a:highlight>
              <a:latin typeface="Average"/>
              <a:ea typeface="Average"/>
              <a:cs typeface="Average"/>
              <a:sym typeface="Average"/>
            </a:endParaRPr>
          </a:p>
        </p:txBody>
      </p:sp>
      <p:sp>
        <p:nvSpPr>
          <p:cNvPr id="123" name="Google Shape;123;p20"/>
          <p:cNvSpPr txBox="1"/>
          <p:nvPr/>
        </p:nvSpPr>
        <p:spPr>
          <a:xfrm>
            <a:off x="1589775" y="3067825"/>
            <a:ext cx="493200" cy="30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highlight>
                  <a:srgbClr val="FFFFFF"/>
                </a:highlight>
                <a:latin typeface="Average"/>
                <a:ea typeface="Average"/>
                <a:cs typeface="Average"/>
                <a:sym typeface="Average"/>
              </a:rPr>
              <a:t>25</a:t>
            </a:r>
            <a:endParaRPr sz="1200">
              <a:solidFill>
                <a:srgbClr val="999999"/>
              </a:solidFill>
              <a:highlight>
                <a:srgbClr val="FFFFFF"/>
              </a:highlight>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645900" y="17380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t>Data Collection</a:t>
            </a:r>
            <a:endParaRPr b="1"/>
          </a:p>
        </p:txBody>
      </p:sp>
      <p:pic>
        <p:nvPicPr>
          <p:cNvPr id="129" name="Google Shape;129;p21"/>
          <p:cNvPicPr preferRelativeResize="0"/>
          <p:nvPr/>
        </p:nvPicPr>
        <p:blipFill rotWithShape="1">
          <a:blip r:embed="rId3">
            <a:alphaModFix/>
          </a:blip>
          <a:srcRect b="0" l="0" r="0" t="0"/>
          <a:stretch/>
        </p:blipFill>
        <p:spPr>
          <a:xfrm>
            <a:off x="208600" y="936425"/>
            <a:ext cx="1873523" cy="2074519"/>
          </a:xfrm>
          <a:prstGeom prst="rect">
            <a:avLst/>
          </a:prstGeom>
          <a:noFill/>
          <a:ln>
            <a:noFill/>
          </a:ln>
        </p:spPr>
      </p:pic>
      <p:pic>
        <p:nvPicPr>
          <p:cNvPr id="130" name="Google Shape;130;p21"/>
          <p:cNvPicPr preferRelativeResize="0"/>
          <p:nvPr/>
        </p:nvPicPr>
        <p:blipFill rotWithShape="1">
          <a:blip r:embed="rId4">
            <a:alphaModFix/>
          </a:blip>
          <a:srcRect b="0" l="0" r="0" t="0"/>
          <a:stretch/>
        </p:blipFill>
        <p:spPr>
          <a:xfrm>
            <a:off x="208600" y="3170875"/>
            <a:ext cx="3011769" cy="1843725"/>
          </a:xfrm>
          <a:prstGeom prst="rect">
            <a:avLst/>
          </a:prstGeom>
          <a:noFill/>
          <a:ln>
            <a:noFill/>
          </a:ln>
        </p:spPr>
      </p:pic>
      <p:pic>
        <p:nvPicPr>
          <p:cNvPr id="131" name="Google Shape;131;p21"/>
          <p:cNvPicPr preferRelativeResize="0"/>
          <p:nvPr/>
        </p:nvPicPr>
        <p:blipFill rotWithShape="1">
          <a:blip r:embed="rId5">
            <a:alphaModFix/>
          </a:blip>
          <a:srcRect b="0" l="0" r="0" t="0"/>
          <a:stretch/>
        </p:blipFill>
        <p:spPr>
          <a:xfrm>
            <a:off x="2708050" y="980650"/>
            <a:ext cx="2274050" cy="1986075"/>
          </a:xfrm>
          <a:prstGeom prst="rect">
            <a:avLst/>
          </a:prstGeom>
          <a:noFill/>
          <a:ln>
            <a:noFill/>
          </a:ln>
        </p:spPr>
      </p:pic>
      <p:pic>
        <p:nvPicPr>
          <p:cNvPr id="132" name="Google Shape;132;p21"/>
          <p:cNvPicPr preferRelativeResize="0"/>
          <p:nvPr/>
        </p:nvPicPr>
        <p:blipFill rotWithShape="1">
          <a:blip r:embed="rId6">
            <a:alphaModFix/>
          </a:blip>
          <a:srcRect b="0" l="0" r="0" t="0"/>
          <a:stretch/>
        </p:blipFill>
        <p:spPr>
          <a:xfrm>
            <a:off x="6181800" y="980650"/>
            <a:ext cx="2196099" cy="3904176"/>
          </a:xfrm>
          <a:prstGeom prst="rect">
            <a:avLst/>
          </a:prstGeom>
          <a:noFill/>
          <a:ln>
            <a:noFill/>
          </a:ln>
        </p:spPr>
      </p:pic>
      <p:pic>
        <p:nvPicPr>
          <p:cNvPr descr="C:\Users\parth.maniar\Downloads\wdgpp2.jpg" id="133" name="Google Shape;133;p21"/>
          <p:cNvPicPr preferRelativeResize="0"/>
          <p:nvPr/>
        </p:nvPicPr>
        <p:blipFill rotWithShape="1">
          <a:blip r:embed="rId7">
            <a:alphaModFix/>
          </a:blip>
          <a:srcRect b="0" l="0" r="0" t="0"/>
          <a:stretch/>
        </p:blipFill>
        <p:spPr>
          <a:xfrm>
            <a:off x="3544724" y="3363309"/>
            <a:ext cx="2048117" cy="14648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